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9" r:id="rId11"/>
    <p:sldId id="262" r:id="rId12"/>
    <p:sldId id="270" r:id="rId13"/>
    <p:sldId id="263" r:id="rId14"/>
    <p:sldId id="271" r:id="rId15"/>
    <p:sldId id="264" r:id="rId16"/>
    <p:sldId id="272" r:id="rId17"/>
    <p:sldId id="265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0AE537-D752-4FE2-82EE-0E6732806DD9}" type="datetimeFigureOut">
              <a:rPr lang="hr-HR" smtClean="0"/>
              <a:t>15.12.2013.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2367D2-3211-4148-97BF-1ADC0E3A2307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klenica.hr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NACIONALNI PARKOVI HRVATSKE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Ime i prezime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55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2800" dirty="0"/>
              <a:t>Od površine parka samo je ¼ kopna</a:t>
            </a:r>
          </a:p>
          <a:p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4038600" cy="31453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7030A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Akcijski gumb: Polazni 1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792088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2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RISNJAK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082">
            <a:off x="2463233" y="2775278"/>
            <a:ext cx="4038600" cy="302895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1043608" y="1600201"/>
            <a:ext cx="7643192" cy="1108720"/>
          </a:xfrm>
        </p:spPr>
        <p:txBody>
          <a:bodyPr/>
          <a:lstStyle/>
          <a:p>
            <a:r>
              <a:rPr lang="hr-HR" dirty="0"/>
              <a:t>Osnovu parka čini masiv planina Risnjak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77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MLJET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87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7" r="30872"/>
          <a:stretch/>
        </p:blipFill>
        <p:spPr>
          <a:xfrm>
            <a:off x="4283968" y="1700808"/>
            <a:ext cx="3240360" cy="2990168"/>
          </a:xfrm>
          <a:effectLst>
            <a:softEdge rad="317500"/>
          </a:effectLst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07504" y="2780928"/>
            <a:ext cx="2377440" cy="875528"/>
          </a:xfrm>
        </p:spPr>
        <p:txBody>
          <a:bodyPr>
            <a:normAutofit/>
          </a:bodyPr>
          <a:lstStyle/>
          <a:p>
            <a:pPr algn="ctr"/>
            <a:r>
              <a:rPr lang="hr-HR" sz="2400" dirty="0"/>
              <a:t>Nazivaju ga Zelenim otokom</a:t>
            </a:r>
          </a:p>
          <a:p>
            <a:pPr algn="ctr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111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PAKLENICA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7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algn="ctr"/>
            <a:r>
              <a:rPr lang="hr-HR" dirty="0"/>
              <a:t>Najviši vrhovi su:Vaganski vrh i Sveto brdo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096000" cy="413385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53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SJEVERNI VELEBIT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07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dirty="0" smtClean="0"/>
              <a:t>Nacionalni park Plitvička jezera</a:t>
            </a:r>
          </a:p>
          <a:p>
            <a:pPr>
              <a:buFontTx/>
              <a:buChar char="-"/>
            </a:pPr>
            <a:r>
              <a:rPr lang="hr-HR" dirty="0" smtClean="0"/>
              <a:t>Nacionalni park Krka</a:t>
            </a:r>
          </a:p>
          <a:p>
            <a:pPr>
              <a:buFontTx/>
              <a:buChar char="-"/>
            </a:pPr>
            <a:r>
              <a:rPr lang="hr-HR" dirty="0" smtClean="0"/>
              <a:t>Nacionalni park Brijuni</a:t>
            </a:r>
          </a:p>
          <a:p>
            <a:pPr>
              <a:buFontTx/>
              <a:buChar char="-"/>
            </a:pPr>
            <a:r>
              <a:rPr lang="hr-HR" dirty="0" smtClean="0"/>
              <a:t>Nacionalni park Kornati</a:t>
            </a:r>
          </a:p>
          <a:p>
            <a:pPr>
              <a:buFontTx/>
              <a:buChar char="-"/>
            </a:pPr>
            <a:r>
              <a:rPr lang="hr-HR" dirty="0" smtClean="0"/>
              <a:t>Nacionalni park Risnjak</a:t>
            </a:r>
          </a:p>
          <a:p>
            <a:pPr>
              <a:buFontTx/>
              <a:buChar char="-"/>
            </a:pPr>
            <a:r>
              <a:rPr lang="hr-HR" dirty="0" smtClean="0"/>
              <a:t>Nacionalni park Mljet</a:t>
            </a:r>
          </a:p>
          <a:p>
            <a:pPr>
              <a:buFontTx/>
              <a:buChar char="-"/>
            </a:pPr>
            <a:r>
              <a:rPr lang="hr-HR" dirty="0" smtClean="0"/>
              <a:t>Nacionalni park Paklenica</a:t>
            </a:r>
          </a:p>
          <a:p>
            <a:pPr>
              <a:buFontTx/>
              <a:buChar char="-"/>
            </a:pPr>
            <a:r>
              <a:rPr lang="hr-HR" dirty="0" smtClean="0"/>
              <a:t>Sjeverni Velebit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32856"/>
            <a:ext cx="43815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88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PLITVIČKA JEZERA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zervirano mjesto slike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17173"/>
          <a:stretch>
            <a:fillRect/>
          </a:stretch>
        </p:blipFill>
        <p:spPr>
          <a:xfrm>
            <a:off x="3203848" y="548680"/>
            <a:ext cx="5562600" cy="5638800"/>
          </a:xfrm>
          <a:ln>
            <a:solidFill>
              <a:srgbClr val="FFFF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teksta 11"/>
          <p:cNvSpPr>
            <a:spLocks noGrp="1"/>
          </p:cNvSpPr>
          <p:nvPr>
            <p:ph type="body" sz="half" idx="2"/>
          </p:nvPr>
        </p:nvSpPr>
        <p:spPr>
          <a:xfrm>
            <a:off x="152400" y="1844824"/>
            <a:ext cx="2377440" cy="2808312"/>
          </a:xfrm>
        </p:spPr>
        <p:txBody>
          <a:bodyPr>
            <a:normAutofit/>
          </a:bodyPr>
          <a:lstStyle/>
          <a:p>
            <a:pPr algn="ctr"/>
            <a:r>
              <a:rPr lang="hr-HR" sz="2400" dirty="0"/>
              <a:t>Ima 16 manjih i većih jezera koje dobivaju vodu od brojnih rječica i potoka povezanih kaskadama i slapovima</a:t>
            </a:r>
          </a:p>
          <a:p>
            <a:pPr algn="ctr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17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3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7127"/>
            <a:ext cx="4305600" cy="4320000"/>
          </a:xfr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hr-HR" sz="3600" dirty="0"/>
              <a:t>Dobio je ime po rijeci Krki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6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BRIJUNI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395536" y="3429000"/>
            <a:ext cx="4038600" cy="964704"/>
          </a:xfrm>
        </p:spPr>
        <p:txBody>
          <a:bodyPr/>
          <a:lstStyle/>
          <a:p>
            <a:r>
              <a:rPr lang="hr-HR" dirty="0"/>
              <a:t>Sastoji se od 14 otoka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2"/>
            <a:ext cx="307316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79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KORNATI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4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mnati krov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2193</TotalTime>
  <Words>93</Words>
  <Application>Microsoft Office PowerPoint</Application>
  <PresentationFormat>Prikaz na zaslonu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Slamnati krov</vt:lpstr>
      <vt:lpstr>NACIONALNI PARKOVI HRVATSKE</vt:lpstr>
      <vt:lpstr>PowerPointova prezentacija</vt:lpstr>
      <vt:lpstr>PLITVIČKA JEZERA</vt:lpstr>
      <vt:lpstr>PowerPointova prezentacija</vt:lpstr>
      <vt:lpstr>KRKA</vt:lpstr>
      <vt:lpstr>PowerPointova prezentacija</vt:lpstr>
      <vt:lpstr>BRIJUNI</vt:lpstr>
      <vt:lpstr>PowerPointova prezentacija</vt:lpstr>
      <vt:lpstr>KORNATI</vt:lpstr>
      <vt:lpstr>PowerPointova prezentacija</vt:lpstr>
      <vt:lpstr>RISNJAK</vt:lpstr>
      <vt:lpstr>PowerPointova prezentacija</vt:lpstr>
      <vt:lpstr>MLJET</vt:lpstr>
      <vt:lpstr>PowerPointova prezentacija</vt:lpstr>
      <vt:lpstr>PAKLENICA</vt:lpstr>
      <vt:lpstr>PowerPointova prezentacija</vt:lpstr>
      <vt:lpstr>SJEVERNI VELEBIT</vt:lpstr>
    </vt:vector>
  </TitlesOfParts>
  <Company>Project-OS.org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PARKOVI HRVATSKE</dc:title>
  <dc:creator>Katarina</dc:creator>
  <cp:lastModifiedBy>Korisnik</cp:lastModifiedBy>
  <cp:revision>17</cp:revision>
  <dcterms:created xsi:type="dcterms:W3CDTF">2013-03-20T21:56:26Z</dcterms:created>
  <dcterms:modified xsi:type="dcterms:W3CDTF">2013-12-15T12:50:25Z</dcterms:modified>
</cp:coreProperties>
</file>